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923" r:id="rId2"/>
    <p:sldId id="924" r:id="rId3"/>
    <p:sldId id="925" r:id="rId4"/>
    <p:sldId id="926" r:id="rId5"/>
    <p:sldId id="927" r:id="rId6"/>
    <p:sldId id="928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959" y="2371599"/>
            <a:ext cx="8500057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308. NANG ADING THU KA NGEN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87" y="3734873"/>
            <a:ext cx="6858000" cy="1559149"/>
          </a:xfrm>
        </p:spPr>
        <p:txBody>
          <a:bodyPr>
            <a:normAutofit/>
          </a:bodyPr>
          <a:lstStyle/>
          <a:p>
            <a:r>
              <a:rPr lang="en-US" sz="1500" dirty="0"/>
              <a:t>I am Praying for You </a:t>
            </a:r>
          </a:p>
          <a:p>
            <a:r>
              <a:rPr lang="en-US" sz="1500" dirty="0"/>
              <a:t>Late 55:17</a:t>
            </a:r>
          </a:p>
          <a:p>
            <a:r>
              <a:rPr lang="en-US" sz="1500" dirty="0"/>
              <a:t>Samuel O’ </a:t>
            </a:r>
            <a:r>
              <a:rPr lang="en-US" sz="1500" dirty="0" err="1"/>
              <a:t>Maley</a:t>
            </a:r>
            <a:r>
              <a:rPr lang="en-US" sz="1500" dirty="0"/>
              <a:t> </a:t>
            </a:r>
            <a:r>
              <a:rPr lang="en-US" sz="1500" dirty="0" err="1"/>
              <a:t>Cluff</a:t>
            </a:r>
            <a:r>
              <a:rPr lang="en-US" sz="1500" dirty="0"/>
              <a:t>, 1837-1910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861632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2226469"/>
            <a:ext cx="8162059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limtakin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a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36039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5148695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102869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7061" y="2241074"/>
            <a:ext cx="8369877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Vantungah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khinta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lam-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ensak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ah Amah dawn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sampah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tonpih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076932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2226469"/>
            <a:ext cx="8141277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puanpak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muhkhopna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puanpak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tee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daldal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648677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lipi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kicing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mi’n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ngeilo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kipia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8277098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240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308. NANG ADING THU KA NGEN </vt:lpstr>
      <vt:lpstr>1</vt:lpstr>
      <vt:lpstr>Sakkik 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2018-12-14T15:11:54Z</dcterms:modified>
</cp:coreProperties>
</file>